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2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9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1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4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6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5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4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3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DBAD-79DD-416D-888B-47B16CCD14C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8BB40-C8D5-47DE-9BD7-B95DAFF28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3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rizontal Scroll 5"/>
          <p:cNvSpPr/>
          <p:nvPr/>
        </p:nvSpPr>
        <p:spPr>
          <a:xfrm>
            <a:off x="3330067" y="2382513"/>
            <a:ext cx="5834130" cy="2069245"/>
          </a:xfrm>
          <a:prstGeom prst="horizontalScroll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52223" y="2657341"/>
            <a:ext cx="85898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lườn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1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6104" y="1268761"/>
            <a:ext cx="30857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hông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9906" y="853261"/>
            <a:ext cx="4824536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50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2511835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stCxn id="8" idx="4"/>
          </p:cNvCxnSpPr>
          <p:nvPr/>
        </p:nvCxnSpPr>
        <p:spPr>
          <a:xfrm flipH="1">
            <a:off x="2511834" y="4474741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252670" y="4498244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73976" y="5216415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85300" y="5216415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12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Isosceles Triangle 13"/>
          <p:cNvSpPr/>
          <p:nvPr/>
        </p:nvSpPr>
        <p:spPr>
          <a:xfrm rot="10800000">
            <a:off x="9048329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9264352" y="5250383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9041909" y="451898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755199" y="4498244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552384" y="5240177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9186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/>
          <p:cNvSpPr/>
          <p:nvPr/>
        </p:nvSpPr>
        <p:spPr>
          <a:xfrm rot="8158305">
            <a:off x="6339162" y="4440978"/>
            <a:ext cx="443054" cy="7625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444024" y="5046551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33172" y="4725144"/>
            <a:ext cx="106845" cy="6472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44025" y="4432831"/>
            <a:ext cx="116665" cy="787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16080" y="5046551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902263" y="424818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240016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1 - 3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64352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5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6104" y="1268761"/>
            <a:ext cx="30857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hông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9906" y="853261"/>
            <a:ext cx="4824536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50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2511835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252672" y="4498243"/>
            <a:ext cx="84191" cy="3600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73976" y="5216415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85300" y="5216415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12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Isosceles Triangle 13"/>
          <p:cNvSpPr/>
          <p:nvPr/>
        </p:nvSpPr>
        <p:spPr>
          <a:xfrm rot="10800000">
            <a:off x="9048329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9264352" y="5250383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9041909" y="451898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755199" y="4498244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552384" y="5240177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9186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/>
          <p:cNvSpPr/>
          <p:nvPr/>
        </p:nvSpPr>
        <p:spPr>
          <a:xfrm rot="9530497">
            <a:off x="5773762" y="4525817"/>
            <a:ext cx="443054" cy="7625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132839" y="5225066"/>
            <a:ext cx="288032" cy="643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563241" y="415897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995289" y="6237633"/>
            <a:ext cx="78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64352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412944" y="4474741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12942" y="4879019"/>
            <a:ext cx="413482" cy="3158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924978" y="4879020"/>
            <a:ext cx="404006" cy="3158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 rot="4274994">
            <a:off x="5202209" y="4970805"/>
            <a:ext cx="1036417" cy="797263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5545512" y="4629513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545511" y="5033792"/>
            <a:ext cx="503478" cy="1912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090743" y="4471612"/>
            <a:ext cx="330128" cy="29277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6136742" y="4764382"/>
            <a:ext cx="287958" cy="431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Isosceles Triangle 66"/>
          <p:cNvSpPr/>
          <p:nvPr/>
        </p:nvSpPr>
        <p:spPr>
          <a:xfrm rot="12282543">
            <a:off x="7590648" y="4497727"/>
            <a:ext cx="443054" cy="7625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2305486">
            <a:off x="7394558" y="5225066"/>
            <a:ext cx="288032" cy="643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 rot="2305486">
            <a:off x="7884905" y="4182564"/>
            <a:ext cx="361561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c 70"/>
          <p:cNvSpPr/>
          <p:nvPr/>
        </p:nvSpPr>
        <p:spPr>
          <a:xfrm rot="13047426">
            <a:off x="7575532" y="5177597"/>
            <a:ext cx="1036417" cy="797263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Straight Connector 71"/>
          <p:cNvCxnSpPr/>
          <p:nvPr/>
        </p:nvCxnSpPr>
        <p:spPr>
          <a:xfrm rot="2305486" flipH="1">
            <a:off x="7535317" y="4372267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7" idx="0"/>
          </p:cNvCxnSpPr>
          <p:nvPr/>
        </p:nvCxnSpPr>
        <p:spPr>
          <a:xfrm>
            <a:off x="7400795" y="4693487"/>
            <a:ext cx="251997" cy="5319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2305486">
            <a:off x="8033499" y="4676008"/>
            <a:ext cx="330128" cy="29277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67" idx="0"/>
          </p:cNvCxnSpPr>
          <p:nvPr/>
        </p:nvCxnSpPr>
        <p:spPr>
          <a:xfrm flipH="1">
            <a:off x="7652791" y="5013743"/>
            <a:ext cx="572220" cy="2116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538574" y="6226866"/>
            <a:ext cx="745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6104" y="1268761"/>
            <a:ext cx="30857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hông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9906" y="853261"/>
            <a:ext cx="4824536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50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2511835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252672" y="4498243"/>
            <a:ext cx="84191" cy="3600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73976" y="5216415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85300" y="5216415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12942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 - 2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Isosceles Triangle 13"/>
          <p:cNvSpPr/>
          <p:nvPr/>
        </p:nvSpPr>
        <p:spPr>
          <a:xfrm rot="10800000">
            <a:off x="9048329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9264352" y="5250383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9041909" y="4518980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755199" y="4498244"/>
            <a:ext cx="1" cy="7200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552384" y="5240177"/>
            <a:ext cx="0" cy="6516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9186695" y="410263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375883" y="6204090"/>
            <a:ext cx="440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64352" y="6165304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412944" y="4474741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12942" y="4879019"/>
            <a:ext cx="413482" cy="3158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924978" y="4879020"/>
            <a:ext cx="404006" cy="3158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326833" y="6204090"/>
            <a:ext cx="51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321506" y="4068166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Isosceles Triangle 38"/>
          <p:cNvSpPr/>
          <p:nvPr/>
        </p:nvSpPr>
        <p:spPr>
          <a:xfrm rot="10800000">
            <a:off x="5183141" y="4474741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923978" y="4498244"/>
            <a:ext cx="84191" cy="3600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145282" y="5216416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556606" y="5216416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084250" y="4474742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084248" y="4879020"/>
            <a:ext cx="413482" cy="3158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596284" y="4879021"/>
            <a:ext cx="404006" cy="3158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224400" y="409099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Isosceles Triangle 49"/>
          <p:cNvSpPr/>
          <p:nvPr/>
        </p:nvSpPr>
        <p:spPr>
          <a:xfrm rot="10800000">
            <a:off x="7086035" y="448321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7826872" y="4506713"/>
            <a:ext cx="84191" cy="3600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048176" y="5224885"/>
            <a:ext cx="352449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459500" y="5224885"/>
            <a:ext cx="36737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987144" y="4483211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987142" y="4887489"/>
            <a:ext cx="413482" cy="3158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7499178" y="4887490"/>
            <a:ext cx="404006" cy="3158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Arc 78"/>
          <p:cNvSpPr/>
          <p:nvPr/>
        </p:nvSpPr>
        <p:spPr>
          <a:xfrm rot="2434555">
            <a:off x="6626917" y="4644638"/>
            <a:ext cx="1542880" cy="1330524"/>
          </a:xfrm>
          <a:prstGeom prst="arc">
            <a:avLst>
              <a:gd name="adj1" fmla="val 17496440"/>
              <a:gd name="adj2" fmla="val 236927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 rot="12899659">
            <a:off x="4824844" y="4796885"/>
            <a:ext cx="1542880" cy="1330524"/>
          </a:xfrm>
          <a:prstGeom prst="arc">
            <a:avLst>
              <a:gd name="adj1" fmla="val 17496440"/>
              <a:gd name="adj2" fmla="val 236927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4331282" y="5250382"/>
            <a:ext cx="503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</a:t>
            </a:r>
            <a:r>
              <a:rPr lang="en-US" baseline="30000" dirty="0"/>
              <a:t>o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8271163" y="5213878"/>
            <a:ext cx="503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</a:t>
            </a:r>
            <a:r>
              <a:rPr lang="en-US" baseline="30000" dirty="0"/>
              <a:t>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49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164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4</cp:revision>
  <dcterms:created xsi:type="dcterms:W3CDTF">2023-03-27T09:02:50Z</dcterms:created>
  <dcterms:modified xsi:type="dcterms:W3CDTF">2023-03-27T11:19:11Z</dcterms:modified>
</cp:coreProperties>
</file>